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113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249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4324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9016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1294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058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6595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0339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646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1138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3811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77D90-F4C5-45D0-A8A9-1F0734645810}" type="datetimeFigureOut">
              <a:rPr lang="en-GB" smtClean="0"/>
              <a:pPr/>
              <a:t>09/01/2012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11FAD-EB6A-4FB5-B684-9EAD66C37B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807117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 </a:t>
            </a:r>
            <a:r>
              <a:rPr lang="en-US" smtClean="0"/>
              <a:t>Essay Options 2012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47500" lnSpcReduction="20000"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Knowledge </a:t>
            </a:r>
            <a:r>
              <a:rPr lang="en-GB" dirty="0"/>
              <a:t>is generated through the interaction of critical and creative thinking. Evaluate this statement in two areas of knowledge.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Compare and contrast knowledge which can be expressed in words/symbols with knowledge that cannot be expressed in this way. Consider CAS and one or more areas of knowledge.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Using history and at least one other area of knowledge, examine the claim that it is possible to attain knowledge despite problems of bias and selection.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When should we discard explanations that are intuitively appealing?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it about theories in the human sciences and natural sciences that makes them convincing?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‘It is more important to discover new ways of thinking about what is already known than to discover new data or facts’. To what extent would you agree with this claim?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‘The vocabulary we have does more than communicate our knowledge; it shapes what we can know’. Evaluate this claim with reference to different areas of knowledge.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Analyse the strengths and weaknesses of using faith as a basis for knowledge in religion and in one area of knowledge from the ToK diagram.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As an IB student, how has your learning of literature and science contributed to your understanding of individuals and societies?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‘Through different methods of justification, we can reach conclusions in ethics that are as well-supported as those provided in mathematics.’ To what extent would you agree? </a:t>
            </a:r>
          </a:p>
        </p:txBody>
      </p:sp>
    </p:spTree>
    <p:extLst>
      <p:ext uri="{BB962C8B-B14F-4D97-AF65-F5344CB8AC3E}">
        <p14:creationId xmlns:p14="http://schemas.microsoft.com/office/powerpoint/2010/main" xmlns="" val="11585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47500" lnSpcReduction="20000"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Knowledge </a:t>
            </a:r>
            <a:r>
              <a:rPr lang="en-GB" dirty="0"/>
              <a:t>is generated through the interaction of critical and creative thinking. Evaluate this statement in two areas of knowledge.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Compare and contrast knowledge which can be expressed in words/symbols with knowledge that cannot be expressed in this way. Consider CAS and one or more areas of knowledge.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Using history and at least one other area of knowledge, examine the claim that it is possible to attain knowledge despite problems of bias and selection.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When should we discard explanations that are intuitively appealing?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it about theories in the human sciences and natural sciences that makes them convincing?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‘It is more important to discover new ways of thinking about what is already known than to discover new data or facts’. To what extent would you agree with this claim?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‘The vocabulary we have does more than communicate our knowledge; it shapes what we can know’. Evaluate this claim with reference to different areas of knowledge.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Analyse the strengths and weaknesses of using faith as a basis for knowledge in religion and in one area of knowledge from the ToK diagram. 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As an IB student, how has your learning of literature and science contributed to your understanding of individuals and societies? </a:t>
            </a:r>
            <a:endParaRPr lang="en-GB" dirty="0" smtClean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‘Through different methods of justification, we can reach conclusions in ethics that are as well-supported as those provided in mathematics.’ To what extent would you agree? </a:t>
            </a:r>
          </a:p>
        </p:txBody>
      </p:sp>
    </p:spTree>
    <p:extLst>
      <p:ext uri="{BB962C8B-B14F-4D97-AF65-F5344CB8AC3E}">
        <p14:creationId xmlns:p14="http://schemas.microsoft.com/office/powerpoint/2010/main" xmlns="" val="338048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>
                <a:solidFill>
                  <a:srgbClr val="FFFF00"/>
                </a:solidFill>
              </a:rPr>
              <a:t>As an IB student, how has your learning of literature and science contributed to your understanding of individuals and societies? </a:t>
            </a:r>
            <a:br>
              <a:rPr lang="en-GB" sz="2400" dirty="0" smtClean="0">
                <a:solidFill>
                  <a:srgbClr val="FFFF00"/>
                </a:solidFill>
              </a:rPr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1200- 1600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3229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524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TOK Essay Options 2012</vt:lpstr>
      <vt:lpstr>Slide 2</vt:lpstr>
      <vt:lpstr>Slide 3</vt:lpstr>
      <vt:lpstr>As an IB student, how has your learning of literature and science contributed to your understanding of individuals and societies?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s.oloughlin</cp:lastModifiedBy>
  <cp:revision>5</cp:revision>
  <dcterms:created xsi:type="dcterms:W3CDTF">2012-01-08T17:34:09Z</dcterms:created>
  <dcterms:modified xsi:type="dcterms:W3CDTF">2012-01-09T10:37:09Z</dcterms:modified>
</cp:coreProperties>
</file>